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Playfair Display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051ade57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051ade57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43b94d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443b94d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43b94d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43b94d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43b94dd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43b94dd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fb298e48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fb298e48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051ade5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051ade5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051ade5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051ade5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051ade57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051ade57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051ade5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051ade57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Welcome to World History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Fall </a:t>
            </a:r>
            <a:r>
              <a:rPr lang="en" dirty="0" smtClean="0"/>
              <a:t>2019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87900" y="1614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000000"/>
                </a:solidFill>
              </a:rPr>
              <a:t>“The past does not repeat itself, but it rhymes.” </a:t>
            </a:r>
            <a:r>
              <a:rPr lang="en" sz="3000" b="0">
                <a:solidFill>
                  <a:srgbClr val="000000"/>
                </a:solidFill>
              </a:rPr>
              <a:t>–Mark Twain 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is </a:t>
            </a:r>
            <a:r>
              <a:rPr lang="en" dirty="0" smtClean="0"/>
              <a:t>Mr. Paluczak? </a:t>
            </a:r>
            <a:endParaRPr dirty="0"/>
          </a:p>
        </p:txBody>
      </p:sp>
      <p:pic>
        <p:nvPicPr>
          <p:cNvPr id="68" name="Google Shape;68;p14" descr="Image result for truman state univers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00" y="1563300"/>
            <a:ext cx="3985525" cy="140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3690" y="642848"/>
            <a:ext cx="2011990" cy="1508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8084" y="572290"/>
            <a:ext cx="2200144" cy="1650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5653" y="2901766"/>
            <a:ext cx="2175464" cy="1631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0" y="3113696"/>
            <a:ext cx="2905125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World History be like?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Student-centered learning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Activities/discussion instead of lecture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Historical Thinking Skills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Analyzing Evidence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Comparison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Argumentation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Contextualization and Synthesis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order for you to practice these skills, YOU need to do the work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Read and complete HW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can you succeed?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Complete the HW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Organize your notes and in class assignments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Review Guide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Participate in class and be respectful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Procedures 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Check </a:t>
            </a:r>
            <a:r>
              <a:rPr lang="en" dirty="0" smtClean="0"/>
              <a:t>Board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Intro to class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Review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Activity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Exit Slip/Explain HW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Formative Assessments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5193350" y="3076375"/>
            <a:ext cx="3639000" cy="14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Found on weebly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Must be </a:t>
            </a:r>
            <a:r>
              <a:rPr lang="en" dirty="0" smtClean="0"/>
              <a:t>complete to </a:t>
            </a:r>
            <a:r>
              <a:rPr lang="en" dirty="0"/>
              <a:t>receive full points</a:t>
            </a:r>
            <a:endParaRPr dirty="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750" y="1017449"/>
            <a:ext cx="3669550" cy="17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966775"/>
            <a:ext cx="4881651" cy="360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40850" y="391350"/>
            <a:ext cx="91032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In your mind, which quote describes “history” the best?</a:t>
            </a:r>
            <a:endParaRPr sz="2700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“Nothing capable of being memorized is history.” –RG Collingwood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“History is not the accumulation of facts, but the relation of them.” –Giles Lytton Strachey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“The essential matter of history is not what happened, but what people thought or said about it.” –Frederic William Maitland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“The past does not repeat itself, but it rhymes.” –Mark Twain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1040350" y="2101050"/>
            <a:ext cx="71571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000000"/>
                </a:solidFill>
              </a:rPr>
              <a:t>“Nothing capable of being memorized is history.” </a:t>
            </a:r>
            <a:endParaRPr sz="4800"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</a:rPr>
              <a:t>–RG Collingwood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02225" y="249515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000000"/>
                </a:solidFill>
              </a:rPr>
              <a:t>“History is not the accumulation of facts, but the relation of them.” </a:t>
            </a:r>
            <a:endParaRPr sz="4800"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000000"/>
                </a:solidFill>
              </a:rPr>
              <a:t>–Giles Lytton Strachey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249635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>
                <a:solidFill>
                  <a:srgbClr val="000000"/>
                </a:solidFill>
              </a:rPr>
              <a:t>“The essential matter of history is not what happened, but what people thought or said about it.”</a:t>
            </a:r>
            <a:r>
              <a:rPr lang="en" sz="4800" b="0">
                <a:solidFill>
                  <a:srgbClr val="000000"/>
                </a:solidFill>
              </a:rPr>
              <a:t> </a:t>
            </a:r>
            <a:r>
              <a:rPr lang="en" sz="2400" b="0">
                <a:solidFill>
                  <a:srgbClr val="000000"/>
                </a:solidFill>
              </a:rPr>
              <a:t>–Frederic William Maitland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257</Words>
  <Application>Microsoft Office PowerPoint</Application>
  <PresentationFormat>On-screen Show (16:9)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Lato</vt:lpstr>
      <vt:lpstr>Arial</vt:lpstr>
      <vt:lpstr>Playfair Display</vt:lpstr>
      <vt:lpstr>Coral</vt:lpstr>
      <vt:lpstr>Welcome to World History</vt:lpstr>
      <vt:lpstr>Who is Mr. Paluczak? </vt:lpstr>
      <vt:lpstr>What will World History be like?</vt:lpstr>
      <vt:lpstr>Classroom Procedures </vt:lpstr>
      <vt:lpstr>Formative Assessments</vt:lpstr>
      <vt:lpstr>In your mind, which quote describes “history” the best?</vt:lpstr>
      <vt:lpstr>“Nothing capable of being memorized is history.”  –RG Collingwood</vt:lpstr>
      <vt:lpstr>“History is not the accumulation of facts, but the relation of them.”  –Giles Lytton Strachey</vt:lpstr>
      <vt:lpstr>“The essential matter of history is not what happened, but what people thought or said about it.” –Frederic William Maitland</vt:lpstr>
      <vt:lpstr>“The past does not repeat itself, but it rhymes.” –Mark Twain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World History</dc:title>
  <cp:lastModifiedBy>Paluczak, Mike</cp:lastModifiedBy>
  <cp:revision>4</cp:revision>
  <dcterms:modified xsi:type="dcterms:W3CDTF">2019-08-15T14:24:05Z</dcterms:modified>
</cp:coreProperties>
</file>