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35400-EEEC-489B-909D-A4AE919CA8E8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266A-C7AA-4F7E-A20F-B5E8DF003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41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0CAA8-CEB3-4A44-B85A-BA97FC736A0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BB243-B119-2447-82A6-1B400500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7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genedan.com</a:t>
            </a:r>
            <a:r>
              <a:rPr lang="en-US" dirty="0" smtClean="0"/>
              <a:t>/tag/plot-heat-r/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243-B119-2447-82A6-1B40050031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2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www.chinatouristmaps.com</a:t>
            </a:r>
            <a:r>
              <a:rPr lang="en-US" dirty="0" smtClean="0"/>
              <a:t>/china-maps/ethnic-minorities-in-</a:t>
            </a:r>
            <a:r>
              <a:rPr lang="en-US" dirty="0" err="1" smtClean="0"/>
              <a:t>china.html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243-B119-2447-82A6-1B40050031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0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www.chinadaily.com.cn</a:t>
            </a:r>
            <a:r>
              <a:rPr lang="en-US" dirty="0" smtClean="0"/>
              <a:t>/</a:t>
            </a:r>
            <a:r>
              <a:rPr lang="en-US" dirty="0" err="1" smtClean="0"/>
              <a:t>cndy</a:t>
            </a:r>
            <a:r>
              <a:rPr lang="en-US" dirty="0" smtClean="0"/>
              <a:t>/2010-04/16/content_9737770.htm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243-B119-2447-82A6-1B40050031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9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usa.chinadaily.com.cn</a:t>
            </a:r>
            <a:r>
              <a:rPr lang="en-US" smtClean="0"/>
              <a:t>/2010-03/23/content_11017083.htm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BB243-B119-2447-82A6-1B40050031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5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51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48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6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5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9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57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3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29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FDE86473-73B2-8B4B-889F-34EBDEADE91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2CC4F332-65FE-9749-A904-DFBCC5C74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9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15" y="2130425"/>
            <a:ext cx="8497155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Chinas: Rural and Urban Divide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76906"/>
            <a:ext cx="877047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Day 6: Students </a:t>
            </a:r>
            <a:r>
              <a:rPr lang="en-US" dirty="0" smtClean="0"/>
              <a:t>will learn how China’s development has created deep inequalities between the urban and rural populations.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414651" cy="5038778"/>
          </a:xfrm>
        </p:spPr>
        <p:txBody>
          <a:bodyPr>
            <a:normAutofit/>
          </a:bodyPr>
          <a:lstStyle/>
          <a:p>
            <a:r>
              <a:rPr lang="en-US" dirty="0" smtClean="0"/>
              <a:t>China is still a developing country that has very high levels of inequality between urban areas and the rural countryside. </a:t>
            </a:r>
          </a:p>
          <a:p>
            <a:r>
              <a:rPr lang="en-US" dirty="0" smtClean="0"/>
              <a:t>Eastern cities have a much higher standard of living than do western provinces. 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651" y="1600200"/>
            <a:ext cx="5729349" cy="46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" y="2057400"/>
            <a:ext cx="3054699" cy="4990553"/>
          </a:xfrm>
        </p:spPr>
        <p:txBody>
          <a:bodyPr/>
          <a:lstStyle/>
          <a:p>
            <a:r>
              <a:rPr lang="en-US" dirty="0" smtClean="0"/>
              <a:t>Due to its access to the Pacific Ocean most of the industrial and economic investment has occurred in the Eastern Provinces.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699" y="1600200"/>
            <a:ext cx="5836083" cy="489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4099727" y="1800402"/>
            <a:ext cx="4405198" cy="42277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2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665" y="0"/>
            <a:ext cx="8079581" cy="1658198"/>
          </a:xfrm>
        </p:spPr>
        <p:txBody>
          <a:bodyPr/>
          <a:lstStyle/>
          <a:p>
            <a:r>
              <a:rPr lang="en-US" dirty="0" smtClean="0"/>
              <a:t>The West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23540" y="1600200"/>
            <a:ext cx="3231551" cy="4926253"/>
          </a:xfrm>
        </p:spPr>
        <p:txBody>
          <a:bodyPr>
            <a:normAutofit/>
          </a:bodyPr>
          <a:lstStyle/>
          <a:p>
            <a:r>
              <a:rPr lang="en-US" dirty="0" smtClean="0"/>
              <a:t>The Western provinces are disproportionately populated by minority groups who rely on small scale farming for survival.</a:t>
            </a:r>
          </a:p>
          <a:p>
            <a:r>
              <a:rPr lang="en-US" dirty="0" smtClean="0"/>
              <a:t>15 year difference in life expectancy between the East and West.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95" y="1720024"/>
            <a:ext cx="5358337" cy="401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73" y="-198227"/>
            <a:ext cx="8079581" cy="1658198"/>
          </a:xfrm>
        </p:spPr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88693"/>
            <a:ext cx="284053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Millions of Chinese have migrated to Eastern cities in search of jobs and a better life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1026" name="Picture 2" descr="Image result for chinese urbanization chart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530" y="1417638"/>
            <a:ext cx="6192634" cy="460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77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11605"/>
            <a:ext cx="8079581" cy="1658198"/>
          </a:xfrm>
        </p:spPr>
        <p:txBody>
          <a:bodyPr/>
          <a:lstStyle/>
          <a:p>
            <a:pPr algn="r"/>
            <a:r>
              <a:rPr lang="en-US" dirty="0" err="1" smtClean="0"/>
              <a:t>Hukou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The government’s </a:t>
            </a:r>
            <a:r>
              <a:rPr lang="en-US" dirty="0" err="1" smtClean="0"/>
              <a:t>hukou</a:t>
            </a:r>
            <a:r>
              <a:rPr lang="en-US" dirty="0" smtClean="0"/>
              <a:t> system identifies the province of one’s birth.</a:t>
            </a:r>
          </a:p>
          <a:p>
            <a:r>
              <a:rPr lang="en-US" dirty="0" smtClean="0"/>
              <a:t>If you migrate outside of your province you may be ineligible for important gov’t services. (i.e. schools and hospitals)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79639"/>
            <a:ext cx="5039504" cy="385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Underclass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hukou</a:t>
            </a:r>
            <a:r>
              <a:rPr lang="en-US" dirty="0" smtClean="0"/>
              <a:t> system makes life very difficult for urban migrants who are often treated like second-class citizens in their own country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https://www.youtube.com/watch?v=XGIvVXVmnss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711200"/>
            <a:ext cx="38100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3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cintosh HD:Users:timevans:Desktop:urban v rural china.tif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" y="0"/>
            <a:ext cx="650906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82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952818"/>
            <a:ext cx="8755380" cy="4975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87310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397</TotalTime>
  <Words>216</Words>
  <Application>Microsoft Office PowerPoint</Application>
  <PresentationFormat>On-screen Show (4:3)</PresentationFormat>
  <Paragraphs>27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Metropolitan</vt:lpstr>
      <vt:lpstr>Two Chinas: Rural and Urban Divide</vt:lpstr>
      <vt:lpstr>Inequalities</vt:lpstr>
      <vt:lpstr>Situation Factors</vt:lpstr>
      <vt:lpstr>The West</vt:lpstr>
      <vt:lpstr>Urbanization</vt:lpstr>
      <vt:lpstr>Hukou System</vt:lpstr>
      <vt:lpstr>Underclass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Chinas</dc:title>
  <dc:creator>Tim Evans</dc:creator>
  <cp:lastModifiedBy>LaMarche, Claire</cp:lastModifiedBy>
  <cp:revision>10</cp:revision>
  <cp:lastPrinted>2016-12-05T14:13:41Z</cp:lastPrinted>
  <dcterms:created xsi:type="dcterms:W3CDTF">2013-08-16T19:07:49Z</dcterms:created>
  <dcterms:modified xsi:type="dcterms:W3CDTF">2016-12-08T19:54:56Z</dcterms:modified>
</cp:coreProperties>
</file>