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2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01565-13E4-4F11-ABFA-746EE10B4B3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81E5F-895B-49AB-948B-5A20D358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0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1987,</a:t>
            </a:r>
            <a:r>
              <a:rPr lang="en-US" baseline="0" dirty="0" smtClean="0"/>
              <a:t> Less Births, better births, to develop China vigorously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81E5F-895B-49AB-948B-5A20D3584E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82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Carry out family planning, implement the basic</a:t>
            </a:r>
            <a:r>
              <a:rPr lang="en-US" baseline="0" dirty="0" smtClean="0"/>
              <a:t> national policy, 1989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81E5F-895B-49AB-948B-5A20D3584E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7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B9E6B1F-7EC4-40EF-996A-7653BEB0C97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CA4-F413-47CA-A173-954270C4FC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36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6B1F-7EC4-40EF-996A-7653BEB0C97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CA4-F413-47CA-A173-954270C4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6B1F-7EC4-40EF-996A-7653BEB0C97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CA4-F413-47CA-A173-954270C4FC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98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6B1F-7EC4-40EF-996A-7653BEB0C97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CA4-F413-47CA-A173-954270C4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5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6B1F-7EC4-40EF-996A-7653BEB0C97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CA4-F413-47CA-A173-954270C4FC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2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6B1F-7EC4-40EF-996A-7653BEB0C97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CA4-F413-47CA-A173-954270C4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9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6B1F-7EC4-40EF-996A-7653BEB0C97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CA4-F413-47CA-A173-954270C4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6B1F-7EC4-40EF-996A-7653BEB0C97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CA4-F413-47CA-A173-954270C4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5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6B1F-7EC4-40EF-996A-7653BEB0C97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CA4-F413-47CA-A173-954270C4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1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6B1F-7EC4-40EF-996A-7653BEB0C97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CA4-F413-47CA-A173-954270C4F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9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6B1F-7EC4-40EF-996A-7653BEB0C97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CA4-F413-47CA-A173-954270C4FC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39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B9E6B1F-7EC4-40EF-996A-7653BEB0C97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620CA4-F413-47CA-A173-954270C4FC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84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4OWJlyaHt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Overpopulation in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5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934" y="293386"/>
            <a:ext cx="9720072" cy="1499616"/>
          </a:xfrm>
        </p:spPr>
        <p:txBody>
          <a:bodyPr/>
          <a:lstStyle/>
          <a:p>
            <a:r>
              <a:rPr lang="en-US" dirty="0" smtClean="0"/>
              <a:t>Why should China change their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2300"/>
            <a:ext cx="10515600" cy="4351338"/>
          </a:xfrm>
        </p:spPr>
        <p:txBody>
          <a:bodyPr/>
          <a:lstStyle/>
          <a:p>
            <a:r>
              <a:rPr lang="en-US" dirty="0" smtClean="0"/>
              <a:t>Population growth has slowed down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993" y="1957968"/>
            <a:ext cx="9084013" cy="490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1128"/>
            <a:ext cx="9720072" cy="1499616"/>
          </a:xfrm>
        </p:spPr>
        <p:txBody>
          <a:bodyPr/>
          <a:lstStyle/>
          <a:p>
            <a:r>
              <a:rPr lang="en-US" dirty="0" smtClean="0"/>
              <a:t>Why should China change their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4885"/>
            <a:ext cx="10515600" cy="4351338"/>
          </a:xfrm>
        </p:spPr>
        <p:txBody>
          <a:bodyPr/>
          <a:lstStyle/>
          <a:p>
            <a:r>
              <a:rPr lang="en-US" dirty="0" smtClean="0"/>
              <a:t>Working age is shrinking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03" y="2026602"/>
            <a:ext cx="9780994" cy="483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73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476" y="0"/>
            <a:ext cx="9720072" cy="1499616"/>
          </a:xfrm>
        </p:spPr>
        <p:txBody>
          <a:bodyPr/>
          <a:lstStyle/>
          <a:p>
            <a:r>
              <a:rPr lang="en-US" dirty="0" smtClean="0"/>
              <a:t>Why should China change their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Gender imbalance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750" y="1385219"/>
            <a:ext cx="6258798" cy="479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5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“Tackling Overpopulation”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Answer these questions in your notes with a partner </a:t>
            </a:r>
          </a:p>
          <a:p>
            <a:pPr marL="0" indent="0">
              <a:buNone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were the problems with China’s One-Child Policy?</a:t>
            </a:r>
            <a:br>
              <a:rPr lang="en-US" sz="3200" dirty="0" smtClean="0"/>
            </a:b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is the author’s main argument?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57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One-Child Policy?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702536" y="3356988"/>
            <a:ext cx="7286625" cy="15700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It’s main purpose was to make sure that China could support its large population with facilities such as healthcare, education, housing, good jobs and most importantly, food.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1643373"/>
            <a:ext cx="6143625" cy="15700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 dirty="0">
                <a:latin typeface="Comic Sans MS" panose="030F0702030302020204" pitchFamily="66" charset="0"/>
              </a:rPr>
              <a:t>China’s One Child policy is a policy that the Chinese government introduced in 1979 to try and solve the problem of overpopulation.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853113" y="5214181"/>
            <a:ext cx="5500687" cy="1200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The aim was to reduce poverty and to improve overall quality of life for the people.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11888"/>
            <a:ext cx="7500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>
                <a:hlinkClick r:id="rId2"/>
              </a:rPr>
              <a:t>http://www.youtube.com/watch?v=H4OWJlyaHt0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75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738707"/>
              </p:ext>
            </p:extLst>
          </p:nvPr>
        </p:nvGraphicFramePr>
        <p:xfrm>
          <a:off x="474785" y="879306"/>
          <a:ext cx="10937632" cy="5710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4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4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4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The</a:t>
                      </a:r>
                      <a:r>
                        <a:rPr lang="en-GB" sz="2000" baseline="0" dirty="0" smtClean="0"/>
                        <a:t> country was severely overpopulated</a:t>
                      </a:r>
                    </a:p>
                    <a:p>
                      <a:endParaRPr lang="en-US" sz="2000" dirty="0"/>
                    </a:p>
                  </a:txBody>
                  <a:tcPr marL="91439" marR="9143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Starvation was a major problem for the Chinese people</a:t>
                      </a:r>
                    </a:p>
                    <a:p>
                      <a:endParaRPr lang="en-US" sz="2000" dirty="0"/>
                    </a:p>
                  </a:txBody>
                  <a:tcPr marL="91439" marR="9143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There is now a big gender gap with 60 million more men than women</a:t>
                      </a:r>
                      <a:endParaRPr lang="en-US" sz="2000" dirty="0"/>
                    </a:p>
                  </a:txBody>
                  <a:tcPr marL="91439" marR="9143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Female infanticide* has increased</a:t>
                      </a:r>
                      <a:r>
                        <a:rPr lang="en-GB" sz="2000" baseline="0" dirty="0" smtClean="0"/>
                        <a:t> since the 1980s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*Infanticide: To kill a baby</a:t>
                      </a:r>
                      <a:endParaRPr lang="en-GB" sz="2000" baseline="0" dirty="0" smtClean="0"/>
                    </a:p>
                  </a:txBody>
                  <a:tcPr marL="91439" marR="9143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4012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Parents in China receive the cost of child care and medical expenses for their one child.</a:t>
                      </a:r>
                    </a:p>
                  </a:txBody>
                  <a:tcPr marL="91439" marR="9143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Both parents are able</a:t>
                      </a:r>
                      <a:r>
                        <a:rPr lang="en-GB" sz="2000" baseline="0" dirty="0" smtClean="0"/>
                        <a:t> to work so they will be financially better off </a:t>
                      </a:r>
                      <a:endParaRPr lang="en-US" sz="2000" dirty="0"/>
                    </a:p>
                  </a:txBody>
                  <a:tcPr marL="91439" marR="9143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Abortion rate has gone up as women are pressured if pregnant for a 2</a:t>
                      </a:r>
                      <a:r>
                        <a:rPr lang="en-GB" sz="2000" baseline="30000" dirty="0" smtClean="0"/>
                        <a:t>nd</a:t>
                      </a:r>
                      <a:r>
                        <a:rPr lang="en-GB" sz="2000" baseline="0" dirty="0" smtClean="0"/>
                        <a:t> time</a:t>
                      </a:r>
                    </a:p>
                    <a:p>
                      <a:endParaRPr lang="en-US" sz="2000" dirty="0"/>
                    </a:p>
                  </a:txBody>
                  <a:tcPr marL="91439" marR="9143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There was not enough shelter for all the population</a:t>
                      </a:r>
                    </a:p>
                    <a:p>
                      <a:endParaRPr lang="en-US" sz="2000" dirty="0"/>
                    </a:p>
                  </a:txBody>
                  <a:tcPr marL="91439" marR="9143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Babies are being abandoned, particularly baby girls as women are less superior in Chinese society</a:t>
                      </a:r>
                      <a:endParaRPr lang="en-US" sz="2000" dirty="0" smtClean="0"/>
                    </a:p>
                  </a:txBody>
                  <a:tcPr marL="91439" marR="9143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There will be nobody to look after the elderly</a:t>
                      </a:r>
                    </a:p>
                    <a:p>
                      <a:endParaRPr lang="en-US" sz="2000" dirty="0"/>
                    </a:p>
                  </a:txBody>
                  <a:tcPr marL="91439" marR="9143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Children get more time with their parents</a:t>
                      </a:r>
                    </a:p>
                    <a:p>
                      <a:endParaRPr lang="en-US" sz="2000" dirty="0"/>
                    </a:p>
                  </a:txBody>
                  <a:tcPr marL="91439" marR="9143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Couple</a:t>
                      </a:r>
                      <a:r>
                        <a:rPr lang="en-GB" sz="2000" baseline="0" dirty="0" smtClean="0"/>
                        <a:t>s who break the policy are often forced into sterilisation- human rights infringement</a:t>
                      </a:r>
                      <a:endParaRPr lang="en-US" sz="2000" dirty="0"/>
                    </a:p>
                  </a:txBody>
                  <a:tcPr marL="91439" marR="9143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59" name="TextBox 2"/>
          <p:cNvSpPr txBox="1">
            <a:spLocks noChangeArrowheads="1"/>
          </p:cNvSpPr>
          <p:nvPr/>
        </p:nvSpPr>
        <p:spPr bwMode="auto">
          <a:xfrm>
            <a:off x="217487" y="162657"/>
            <a:ext cx="37038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800" dirty="0"/>
              <a:t>For or Against?</a:t>
            </a:r>
            <a:endParaRPr lang="en-US" altLang="en-US" sz="2800" dirty="0"/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6735517" y="162657"/>
            <a:ext cx="56792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800" dirty="0" smtClean="0"/>
              <a:t>Economic, Political, or Social Issue?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899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Propaganda Promoting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Describe what each poster shows</a:t>
            </a:r>
          </a:p>
          <a:p>
            <a:r>
              <a:rPr lang="en-US" sz="3200" dirty="0" smtClean="0"/>
              <a:t>What is the message of the poster? </a:t>
            </a:r>
          </a:p>
          <a:p>
            <a:r>
              <a:rPr lang="en-US" sz="3200" dirty="0" smtClean="0"/>
              <a:t>How does this poster promote the One Child Policy</a:t>
            </a:r>
          </a:p>
          <a:p>
            <a:endParaRPr lang="en-US" sz="3200" dirty="0"/>
          </a:p>
          <a:p>
            <a:r>
              <a:rPr lang="en-US" sz="3200" dirty="0" smtClean="0"/>
              <a:t>Which poster is most effective? Why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989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1</a:t>
            </a:r>
            <a:endParaRPr lang="en-US" dirty="0"/>
          </a:p>
        </p:txBody>
      </p:sp>
      <p:pic>
        <p:nvPicPr>
          <p:cNvPr id="5" name="Content Placeholder 3" descr="http://chineseposters.net/images/e13-871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29583" y="0"/>
            <a:ext cx="5311302" cy="6858000"/>
          </a:xfrm>
        </p:spPr>
      </p:pic>
    </p:spTree>
    <p:extLst>
      <p:ext uri="{BB962C8B-B14F-4D97-AF65-F5344CB8AC3E}">
        <p14:creationId xmlns:p14="http://schemas.microsoft.com/office/powerpoint/2010/main" val="38988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tacomacc.edu/HOME/yli/images/cartoons/cartoon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06" y="1"/>
            <a:ext cx="6081623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3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132" y="0"/>
            <a:ext cx="10515600" cy="1325563"/>
          </a:xfrm>
        </p:spPr>
        <p:txBody>
          <a:bodyPr/>
          <a:lstStyle/>
          <a:p>
            <a:r>
              <a:rPr lang="en-US" dirty="0" smtClean="0"/>
              <a:t>Poster 3</a:t>
            </a:r>
            <a:endParaRPr lang="en-US" dirty="0"/>
          </a:p>
        </p:txBody>
      </p:sp>
      <p:pic>
        <p:nvPicPr>
          <p:cNvPr id="1026" name="Picture 2" descr="http://www.pbs.org/wgbh/nova/assets/img/population-campaign/image-06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45018"/>
            <a:ext cx="8955931" cy="590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26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55" y="55188"/>
            <a:ext cx="10515600" cy="1325563"/>
          </a:xfrm>
        </p:spPr>
        <p:txBody>
          <a:bodyPr/>
          <a:lstStyle/>
          <a:p>
            <a:r>
              <a:rPr lang="en-US" dirty="0" smtClean="0"/>
              <a:t>Poster 4</a:t>
            </a:r>
            <a:endParaRPr lang="en-US" dirty="0"/>
          </a:p>
        </p:txBody>
      </p:sp>
      <p:pic>
        <p:nvPicPr>
          <p:cNvPr id="4" name="Picture 2" descr="http://www.reds-on.postalstamps.biz/China/Children/1986-poster-fam-plann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230" y="1208926"/>
            <a:ext cx="9377464" cy="564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302571" y="2224552"/>
            <a:ext cx="4494179" cy="6198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2950</TotalTime>
  <Words>361</Words>
  <Application>Microsoft Office PowerPoint</Application>
  <PresentationFormat>Widescreen</PresentationFormat>
  <Paragraphs>49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Comic Sans MS</vt:lpstr>
      <vt:lpstr>Tw Cen MT</vt:lpstr>
      <vt:lpstr>Tw Cen MT Condensed</vt:lpstr>
      <vt:lpstr>Wingdings 3</vt:lpstr>
      <vt:lpstr>Integral</vt:lpstr>
      <vt:lpstr>Overpopulation in China</vt:lpstr>
      <vt:lpstr>“Tackling Overpopulation” HW</vt:lpstr>
      <vt:lpstr>What is the One-Child Policy?</vt:lpstr>
      <vt:lpstr>PowerPoint Presentation</vt:lpstr>
      <vt:lpstr>Propaganda Promoting Policy </vt:lpstr>
      <vt:lpstr>Poster 1</vt:lpstr>
      <vt:lpstr>Poster 2</vt:lpstr>
      <vt:lpstr>Poster 3</vt:lpstr>
      <vt:lpstr>Poster 4</vt:lpstr>
      <vt:lpstr>Why should China change their policy?</vt:lpstr>
      <vt:lpstr>Why should China change their policy?</vt:lpstr>
      <vt:lpstr>Why should China change their policy?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Overpopulation in China</dc:title>
  <dc:creator>LaMarche, Claire</dc:creator>
  <cp:lastModifiedBy>LaMarche, Claire</cp:lastModifiedBy>
  <cp:revision>12</cp:revision>
  <dcterms:created xsi:type="dcterms:W3CDTF">2016-12-05T20:48:49Z</dcterms:created>
  <dcterms:modified xsi:type="dcterms:W3CDTF">2016-12-07T21:59:04Z</dcterms:modified>
</cp:coreProperties>
</file>