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7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0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9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8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8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2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DDEC-F2BC-4317-823D-B5F2259F08F6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49FB-60F1-49E2-97FF-ABDC0F216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vice.com/video/immigrant-america-murder-and-migration-in-honduras" TargetMode="External"/><Relationship Id="rId2" Type="http://schemas.openxmlformats.org/officeDocument/2006/relationships/hyperlink" Target="https://www.youtube.com/watch?v=rxF0t-SMEXA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Migration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8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14" y="263297"/>
            <a:ext cx="9272451" cy="637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0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562" y="3873"/>
            <a:ext cx="7974330" cy="685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2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39" y="403316"/>
            <a:ext cx="10520771" cy="609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4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63" y="17028"/>
            <a:ext cx="8934995" cy="683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2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91" y="972338"/>
            <a:ext cx="11508306" cy="464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1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www.youtube.com/watch?v=rxF0t-SMEXA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https://news.vice.com/video/immigrant-america-murder-and-migration-in-honduras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0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Migration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https://www.youtube.com/watch?v=rxF0t-SMEXA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Factors</dc:title>
  <dc:creator>LaMarche, Claire</dc:creator>
  <cp:lastModifiedBy>LaMarche, Claire</cp:lastModifiedBy>
  <cp:revision>4</cp:revision>
  <dcterms:created xsi:type="dcterms:W3CDTF">2016-09-09T14:19:21Z</dcterms:created>
  <dcterms:modified xsi:type="dcterms:W3CDTF">2016-09-09T14:26:07Z</dcterms:modified>
</cp:coreProperties>
</file>