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47" d="100"/>
          <a:sy n="47" d="100"/>
        </p:scale>
        <p:origin x="7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17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Socio-Cultural- Psychologists study how society and cultures affect our behavior and thinking.</a:t>
            </a:r>
          </a:p>
          <a:p>
            <a:pPr lvl="1"/>
            <a:r>
              <a:rPr lang="en-US" sz="2200" dirty="0" smtClean="0"/>
              <a:t>They believe people in the US would think differently than those in Africa, Asia, or Russia about certain situations.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2053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 vs. Behavioris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Functionalist- </a:t>
            </a:r>
            <a:r>
              <a:rPr lang="en-US" sz="2400" dirty="0"/>
              <a:t>A psychologist who studied the function (rather than the structure) of consciousness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Behaviorist- </a:t>
            </a:r>
            <a:r>
              <a:rPr lang="en-US" sz="2400" dirty="0"/>
              <a:t>A psychologist who analyzes how organisms learn or modify their behavior based on their response to events in the environment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740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Behaviorism emerged with the objective of highlighting the importance of the external behavior of human beings. </a:t>
            </a:r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believed that the study of the human mind was futile as it could not be observed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Displays </a:t>
            </a:r>
            <a:r>
              <a:rPr lang="en-US" sz="2400" dirty="0"/>
              <a:t>a clear detachment from the unobservable </a:t>
            </a:r>
            <a:r>
              <a:rPr lang="en-US" sz="2400" dirty="0" smtClean="0"/>
              <a:t>factors</a:t>
            </a:r>
          </a:p>
          <a:p>
            <a:r>
              <a:rPr lang="en-US" sz="2400" dirty="0" smtClean="0"/>
              <a:t>Rely on using laboratory settings and various animals for experimentation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119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Functionalists </a:t>
            </a:r>
            <a:r>
              <a:rPr lang="en-US" sz="2400" dirty="0"/>
              <a:t>stated that mental activity can be assessed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They believed that this would allow them to evaluate how the mind (mental processes) functions in enabling an individual to adapt to a particular </a:t>
            </a:r>
            <a:r>
              <a:rPr lang="en-US" sz="2400" dirty="0" smtClean="0"/>
              <a:t>environment</a:t>
            </a:r>
          </a:p>
          <a:p>
            <a:r>
              <a:rPr lang="en-US" sz="2400" dirty="0"/>
              <a:t>Functionalists believed that the mind and mental processes were extremely significant in creating an impact on human behavior.</a:t>
            </a:r>
          </a:p>
        </p:txBody>
      </p:sp>
    </p:spTree>
    <p:extLst>
      <p:ext uri="{BB962C8B-B14F-4D97-AF65-F5344CB8AC3E}">
        <p14:creationId xmlns:p14="http://schemas.microsoft.com/office/powerpoint/2010/main" val="2499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Psychology- The Scientific, systematic study of behaviors and mental </a:t>
            </a:r>
            <a:r>
              <a:rPr lang="en-US" sz="2400" dirty="0" smtClean="0"/>
              <a:t>processes.</a:t>
            </a:r>
          </a:p>
          <a:p>
            <a:r>
              <a:rPr lang="en-US" sz="2400" dirty="0" smtClean="0"/>
              <a:t>Goals of Psychology- Describe, Explain, Predict, Influence</a:t>
            </a:r>
          </a:p>
          <a:p>
            <a:pPr lvl="1"/>
            <a:r>
              <a:rPr lang="en-US" sz="2200" dirty="0"/>
              <a:t>Explain what the goals </a:t>
            </a:r>
            <a:r>
              <a:rPr lang="en-US" sz="2200" dirty="0" smtClean="0"/>
              <a:t>mean</a:t>
            </a:r>
          </a:p>
          <a:p>
            <a:r>
              <a:rPr lang="en-US" sz="2400" dirty="0" smtClean="0"/>
              <a:t>Scientific method- Question, Hypothesis, Experiment, Results, Conclusions, Theory.</a:t>
            </a:r>
          </a:p>
          <a:p>
            <a:pPr lvl="1"/>
            <a:r>
              <a:rPr lang="en-US" sz="2200" dirty="0" smtClean="0"/>
              <a:t>Explain why we use the scientific method</a:t>
            </a:r>
          </a:p>
        </p:txBody>
      </p:sp>
    </p:spTree>
    <p:extLst>
      <p:ext uri="{BB962C8B-B14F-4D97-AF65-F5344CB8AC3E}">
        <p14:creationId xmlns:p14="http://schemas.microsoft.com/office/powerpoint/2010/main" val="387879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Wilhelm Wundt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Created Structuralism</a:t>
            </a:r>
          </a:p>
          <a:p>
            <a:r>
              <a:rPr lang="en-US" sz="2400" dirty="0" err="1" smtClean="0"/>
              <a:t>Structuralist</a:t>
            </a:r>
            <a:r>
              <a:rPr lang="en-US" sz="2400" dirty="0" smtClean="0"/>
              <a:t>- A psychologist who studied the basic elements that make up conscience mental </a:t>
            </a:r>
            <a:r>
              <a:rPr lang="en-US" sz="2400" dirty="0" smtClean="0"/>
              <a:t>experiences.</a:t>
            </a:r>
          </a:p>
          <a:p>
            <a:pPr lvl="1"/>
            <a:r>
              <a:rPr lang="en-US" dirty="0" smtClean="0"/>
              <a:t>Focuses </a:t>
            </a:r>
            <a:r>
              <a:rPr lang="en-US" dirty="0" smtClean="0"/>
              <a:t>on different brain elements and their capacities</a:t>
            </a:r>
          </a:p>
          <a:p>
            <a:r>
              <a:rPr lang="en-US" sz="2400" dirty="0" smtClean="0"/>
              <a:t>Introspection- A method of self-observation in which participants report their thoughts and feelings </a:t>
            </a:r>
          </a:p>
          <a:p>
            <a:pPr lvl="1"/>
            <a:r>
              <a:rPr lang="en-US" sz="2200" dirty="0" smtClean="0"/>
              <a:t>Reliable? Unreliable? Why?</a:t>
            </a:r>
          </a:p>
          <a:p>
            <a:r>
              <a:rPr lang="en-US" sz="2400" dirty="0" smtClean="0"/>
              <a:t>*Be able to explain what structuralism  and introspection are.</a:t>
            </a:r>
          </a:p>
        </p:txBody>
      </p:sp>
    </p:spTree>
    <p:extLst>
      <p:ext uri="{BB962C8B-B14F-4D97-AF65-F5344CB8AC3E}">
        <p14:creationId xmlns:p14="http://schemas.microsoft.com/office/powerpoint/2010/main" val="118968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James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Created the Functionalist approach</a:t>
            </a:r>
          </a:p>
          <a:p>
            <a:r>
              <a:rPr lang="en-US" sz="2400" dirty="0" smtClean="0"/>
              <a:t>Functionalist- a psychologist who studied the function (rather than the structure) of consciousness.</a:t>
            </a:r>
          </a:p>
          <a:p>
            <a:pPr lvl="1"/>
            <a:r>
              <a:rPr lang="en-US" sz="2000" dirty="0" smtClean="0"/>
              <a:t>Focuses on the adaptations of human mind to different environments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803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Placebo </a:t>
            </a:r>
            <a:r>
              <a:rPr lang="en-US" sz="2400" dirty="0" smtClean="0"/>
              <a:t>Effect- A </a:t>
            </a:r>
            <a:r>
              <a:rPr lang="en-US" sz="2400" dirty="0"/>
              <a:t>change in a participant’s illness or behavior that results from a belief that the treatment will have an effect rather than from the actual treatment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Naturalistic </a:t>
            </a:r>
            <a:r>
              <a:rPr lang="en-US" sz="2400" dirty="0" smtClean="0"/>
              <a:t>Observation- A </a:t>
            </a:r>
            <a:r>
              <a:rPr lang="en-US" sz="2400" dirty="0"/>
              <a:t>research method in which the psychologist observes the subject in a natural setting and without manipulation or control on the part of the </a:t>
            </a:r>
            <a:r>
              <a:rPr lang="en-US" sz="2400" dirty="0" smtClean="0"/>
              <a:t>observer.</a:t>
            </a:r>
          </a:p>
          <a:p>
            <a:pPr lvl="1"/>
            <a:r>
              <a:rPr lang="en-US" sz="2200" dirty="0" smtClean="0"/>
              <a:t>Researchers need to know how people and animals behave naturally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329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Sample- The small group of subject, out of the total number available of a target population that a researcher studies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Double </a:t>
            </a:r>
            <a:r>
              <a:rPr lang="en-US" sz="2400" dirty="0"/>
              <a:t>Blind Experiment-An experiment in which neither the experimenter nor the participants know which participants receive which treatment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Single </a:t>
            </a:r>
            <a:r>
              <a:rPr lang="en-US" sz="2400" dirty="0"/>
              <a:t>Blind Experiment-An experiment in which the participants are unaware of which participants received the treatment.</a:t>
            </a:r>
          </a:p>
        </p:txBody>
      </p:sp>
    </p:spTree>
    <p:extLst>
      <p:ext uri="{BB962C8B-B14F-4D97-AF65-F5344CB8AC3E}">
        <p14:creationId xmlns:p14="http://schemas.microsoft.com/office/powerpoint/2010/main" val="94932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Approaches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Evolutionary- Psychologists who study the roots of behavior and mental processes through natural selection.</a:t>
            </a:r>
          </a:p>
          <a:p>
            <a:r>
              <a:rPr lang="en-US" sz="2400" dirty="0" smtClean="0"/>
              <a:t>Biological- Psychologists who study the links between biology and psychology.</a:t>
            </a:r>
          </a:p>
          <a:p>
            <a:pPr lvl="1"/>
            <a:r>
              <a:rPr lang="en-US" sz="2200" dirty="0"/>
              <a:t>Genes and hormones. (Parents genes may be the reason for your actions and thoughts</a:t>
            </a:r>
            <a:r>
              <a:rPr lang="en-US" sz="22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9516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Approaches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Behavioral- Psychologists who study observable behavior and how it helps you learn. One of the most studied approaches of psychology.</a:t>
            </a:r>
          </a:p>
          <a:p>
            <a:pPr lvl="1"/>
            <a:r>
              <a:rPr lang="en-US" sz="2000" dirty="0" smtClean="0"/>
              <a:t>Observable behavior</a:t>
            </a:r>
          </a:p>
          <a:p>
            <a:r>
              <a:rPr lang="en-US" sz="2400" dirty="0" smtClean="0"/>
              <a:t>Cognitive- Psychologist who study thinking, knowing, remembering, and communicating. </a:t>
            </a:r>
          </a:p>
          <a:p>
            <a:pPr lvl="1"/>
            <a:r>
              <a:rPr lang="en-US" sz="2000" dirty="0" smtClean="0"/>
              <a:t>Involve memory and perception.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523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Approaches to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Humanistic- Psychologists who believe people are driven because they want to grow and do their best. Believe that people are constantly trying to grow or enhance themselves. </a:t>
            </a:r>
          </a:p>
          <a:p>
            <a:pPr lvl="1"/>
            <a:r>
              <a:rPr lang="en-US" sz="2200" dirty="0" smtClean="0"/>
              <a:t>Some don’t believe in this approach because they believe some are unmotivated</a:t>
            </a:r>
          </a:p>
          <a:p>
            <a:r>
              <a:rPr lang="en-US" sz="2400" dirty="0" smtClean="0"/>
              <a:t>Psychodynamic- Psychologists who study the unconscious that influences our decisions.</a:t>
            </a:r>
          </a:p>
          <a:p>
            <a:pPr lvl="1"/>
            <a:r>
              <a:rPr lang="en-US" sz="2200" dirty="0" smtClean="0"/>
              <a:t>Study helps those with psychological disorders. </a:t>
            </a:r>
            <a:endParaRPr lang="en-US" sz="2200" dirty="0"/>
          </a:p>
          <a:p>
            <a:pPr lvl="1"/>
            <a:r>
              <a:rPr lang="en-US" sz="2200" dirty="0" smtClean="0"/>
              <a:t>Sigmund Freud was big in this field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55105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134</TotalTime>
  <Words>620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Psych Review</vt:lpstr>
      <vt:lpstr>Background</vt:lpstr>
      <vt:lpstr>Wilhelm Wundt</vt:lpstr>
      <vt:lpstr>William James</vt:lpstr>
      <vt:lpstr>Experiments</vt:lpstr>
      <vt:lpstr>Experiments</vt:lpstr>
      <vt:lpstr>7 Approaches to Psychology</vt:lpstr>
      <vt:lpstr>7 Approaches to Psychology</vt:lpstr>
      <vt:lpstr>7 Approaches to psychology</vt:lpstr>
      <vt:lpstr>7 Approaches</vt:lpstr>
      <vt:lpstr>Functionalism vs. Behaviorism</vt:lpstr>
      <vt:lpstr>Behaviorism</vt:lpstr>
      <vt:lpstr>Functionalism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 Review</dc:title>
  <dc:creator>Wolf, Lauren</dc:creator>
  <cp:lastModifiedBy>Wolf, Lauren</cp:lastModifiedBy>
  <cp:revision>9</cp:revision>
  <dcterms:created xsi:type="dcterms:W3CDTF">2017-08-29T14:11:09Z</dcterms:created>
  <dcterms:modified xsi:type="dcterms:W3CDTF">2017-08-29T20:03:43Z</dcterms:modified>
</cp:coreProperties>
</file>