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</p:sldIdLst>
  <p:sldSz cx="12192000" cy="6858000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0" autoAdjust="0"/>
    <p:restoredTop sz="94660"/>
  </p:normalViewPr>
  <p:slideViewPr>
    <p:cSldViewPr snapToGrid="0">
      <p:cViewPr varScale="1">
        <p:scale>
          <a:sx n="47" d="100"/>
          <a:sy n="47" d="100"/>
        </p:scale>
        <p:origin x="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079FFD3-E6EC-4FDE-986F-E2A42915A88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4806-8FA1-4848-A1AB-FC1534362F1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91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FFD3-E6EC-4FDE-986F-E2A42915A88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4806-8FA1-4848-A1AB-FC15343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7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FFD3-E6EC-4FDE-986F-E2A42915A88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4806-8FA1-4848-A1AB-FC1534362F1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43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FFD3-E6EC-4FDE-986F-E2A42915A88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4806-8FA1-4848-A1AB-FC15343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9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FFD3-E6EC-4FDE-986F-E2A42915A88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4806-8FA1-4848-A1AB-FC1534362F1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51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FFD3-E6EC-4FDE-986F-E2A42915A88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4806-8FA1-4848-A1AB-FC15343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FFD3-E6EC-4FDE-986F-E2A42915A88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4806-8FA1-4848-A1AB-FC15343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0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FFD3-E6EC-4FDE-986F-E2A42915A88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4806-8FA1-4848-A1AB-FC15343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2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FFD3-E6EC-4FDE-986F-E2A42915A88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4806-8FA1-4848-A1AB-FC15343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1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FFD3-E6EC-4FDE-986F-E2A42915A88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4806-8FA1-4848-A1AB-FC15343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FFD3-E6EC-4FDE-986F-E2A42915A88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4806-8FA1-4848-A1AB-FC1534362F1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01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079FFD3-E6EC-4FDE-986F-E2A42915A88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D274806-8FA1-4848-A1AB-FC1534362F1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9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Cultural Diversity of Africa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81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map of europe language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502" y="960120"/>
            <a:ext cx="7515497" cy="46307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Click on the map to visit the full-size version! This map (the layer &quot;Language families 2001 Felix&quot;, under the &quot;Ethno and Linguistic&quot; category) displays the language families found in Africa, overlaid with country borders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24404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627222" y="5901286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Slide 1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44800" y="250932"/>
            <a:ext cx="8299268" cy="43088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The colors in the maps represent the </a:t>
            </a:r>
            <a:r>
              <a:rPr lang="en-US" sz="2200" b="1" u="sng" dirty="0" smtClean="0">
                <a:solidFill>
                  <a:schemeClr val="bg1"/>
                </a:solidFill>
              </a:rPr>
              <a:t>major languages</a:t>
            </a:r>
            <a:r>
              <a:rPr lang="en-US" sz="2200" b="1" dirty="0" smtClean="0">
                <a:solidFill>
                  <a:schemeClr val="bg1"/>
                </a:solidFill>
              </a:rPr>
              <a:t> of the country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61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breakdown of religions in afric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25" y="0"/>
            <a:ext cx="6258878" cy="685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665076"/>
              </p:ext>
            </p:extLst>
          </p:nvPr>
        </p:nvGraphicFramePr>
        <p:xfrm>
          <a:off x="5904411" y="3"/>
          <a:ext cx="6287589" cy="6857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7518">
                  <a:extLst>
                    <a:ext uri="{9D8B030D-6E8A-4147-A177-3AD203B41FA5}">
                      <a16:colId xmlns:a16="http://schemas.microsoft.com/office/drawing/2014/main" val="4246726830"/>
                    </a:ext>
                  </a:extLst>
                </a:gridCol>
                <a:gridCol w="5030071">
                  <a:extLst>
                    <a:ext uri="{9D8B030D-6E8A-4147-A177-3AD203B41FA5}">
                      <a16:colId xmlns:a16="http://schemas.microsoft.com/office/drawing/2014/main" val="242490894"/>
                    </a:ext>
                  </a:extLst>
                </a:gridCol>
              </a:tblGrid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Country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Some Names for God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1409273746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Angola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Kalunga, Nzambi, Suku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2577809739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Botswana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Modimo, Urezhwa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962532199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Burundi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Imana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2384655536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Cameroon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Njinyi, Nyooiy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3677153507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Congo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Akongo, Arebati, Djakomba, Katshonde, Kmvoum, Leza, Nzambi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1519981049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Cote D’Ivoire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Nyame, Onyankopon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3915391437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Ghana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Bore-Bore, Dzemawon, Mawu, Nyame, Onyankopon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1398428540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Ethiopia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Arumgimis, Igziabher, Magano, Tel, Yere, Yere Siezi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1301625696"/>
                  </a:ext>
                </a:extLst>
              </a:tr>
              <a:tr h="4364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Kenya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Akuj, Asis, Mulungu, Mungu, Ngai, Nyasaye, Tororut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Lesotho Molimo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1504539785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Liberia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Yala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2362726308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Madagascar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Andriamanitra, Zanahary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3852790944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Malawi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Cauta, Chiuta, Leza, Mulungu, Unkurukuru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3258565290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Mozambique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Mulungu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1914668513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Namibia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Kalunga, Mukuru, Ndjambi, Karunga, Pamba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4139933265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Nigeria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Ondo, Chuku, Hinegba, Olodumare, Olorun, Osowo, Owo, Shoko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1536617658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Rwanda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Imana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2572133780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Sierra Leone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Leve, Meketa, Ngewo, Yatta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1571523236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South Africa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Inkosi, Khuzwane, Modimo, Mwari, Raluvhimba, Ukulunkulu, Utixo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861124797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Sudan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Ajok, Jok, Katonda, Kiibumba, Ori, Rugaga, Ruhanga, Wari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723521834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Swaziland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Mkulumncandi, Umkhulumncandi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2905851906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Tanzania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Enkai, Ishwanga, Kyala, Kyala, Kyumbi, Mulungu, Mungo, Ruwa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3781268369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Uganda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Akuj, Jok, Katonda, Kibumba, Ori, Rugaba, Ruhanga, Weri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2543580798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Zambia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Chilenga, Chiuta, Lesa, Mulungu, Nyambe, Nzambi, Tilo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1908606666"/>
                  </a:ext>
                </a:extLst>
              </a:tr>
              <a:tr h="267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Zimbabwe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Mwari</a:t>
                      </a:r>
                      <a:r>
                        <a:rPr lang="en-US" sz="900" dirty="0">
                          <a:effectLst/>
                        </a:rPr>
                        <a:t>, </a:t>
                      </a:r>
                      <a:r>
                        <a:rPr lang="en-US" sz="900" dirty="0" err="1">
                          <a:effectLst/>
                        </a:rPr>
                        <a:t>Unkulunkulu</a:t>
                      </a:r>
                      <a:r>
                        <a:rPr lang="en-US" sz="900" dirty="0">
                          <a:effectLst/>
                        </a:rPr>
                        <a:t>, </a:t>
                      </a:r>
                      <a:r>
                        <a:rPr lang="en-US" sz="900" dirty="0" err="1">
                          <a:effectLst/>
                        </a:rPr>
                        <a:t>Nyadenga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905" marR="70905" marT="42543" marB="42543" anchor="b"/>
                </a:tc>
                <a:extLst>
                  <a:ext uri="{0D108BD9-81ED-4DB2-BD59-A6C34878D82A}">
                    <a16:rowId xmlns:a16="http://schemas.microsoft.com/office/drawing/2014/main" val="134305976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2240" y="12192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Slide 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759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afrikanheritage.com/wp-content/uploads/2015/08/faces-of-afric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42240" y="121920"/>
            <a:ext cx="5811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Slide 3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5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2859</TotalTime>
  <Words>243</Words>
  <Application>Microsoft Office PowerPoint</Application>
  <PresentationFormat>Widescreen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Times New Roman</vt:lpstr>
      <vt:lpstr>Tw Cen MT</vt:lpstr>
      <vt:lpstr>Tw Cen MT Condensed</vt:lpstr>
      <vt:lpstr>Wingdings 3</vt:lpstr>
      <vt:lpstr>Integral</vt:lpstr>
      <vt:lpstr>Cultural Diversity of Africa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Diversity of Africa</dc:title>
  <dc:creator>LaMarche, Claire</dc:creator>
  <cp:lastModifiedBy>LaMarche, Claire</cp:lastModifiedBy>
  <cp:revision>7</cp:revision>
  <cp:lastPrinted>2016-09-22T12:21:47Z</cp:lastPrinted>
  <dcterms:created xsi:type="dcterms:W3CDTF">2016-09-20T17:23:50Z</dcterms:created>
  <dcterms:modified xsi:type="dcterms:W3CDTF">2016-09-26T14:41:43Z</dcterms:modified>
</cp:coreProperties>
</file>