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zKejJIwi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Zones of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026" y="0"/>
            <a:ext cx="9707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4333576" cy="3593591"/>
          </a:xfrm>
        </p:spPr>
        <p:txBody>
          <a:bodyPr/>
          <a:lstStyle/>
          <a:p>
            <a:r>
              <a:rPr lang="en-US" dirty="0" smtClean="0"/>
              <a:t>Little rainfall and sparse plant life</a:t>
            </a:r>
          </a:p>
          <a:p>
            <a:r>
              <a:rPr lang="en-US" dirty="0" smtClean="0"/>
              <a:t>10 inches of rain a year</a:t>
            </a:r>
          </a:p>
          <a:p>
            <a:r>
              <a:rPr lang="en-US" dirty="0" smtClean="0"/>
              <a:t>Lowest population densities </a:t>
            </a:r>
          </a:p>
          <a:p>
            <a:r>
              <a:rPr lang="en-US" dirty="0" smtClean="0"/>
              <a:t>Sahara Desert and Kalahari Desert</a:t>
            </a:r>
            <a:endParaRPr lang="en-US" dirty="0"/>
          </a:p>
        </p:txBody>
      </p:sp>
      <p:sp>
        <p:nvSpPr>
          <p:cNvPr id="5" name="AutoShape 4" descr="Displaying new doc 13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97" y="160338"/>
            <a:ext cx="4942703" cy="656549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818811" y="1619794"/>
            <a:ext cx="3396343" cy="1306286"/>
          </a:xfrm>
          <a:prstGeom prst="ellipse">
            <a:avLst/>
          </a:prstGeom>
          <a:noFill/>
          <a:ln w="762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30045" y="5172890"/>
            <a:ext cx="1685109" cy="844731"/>
          </a:xfrm>
          <a:prstGeom prst="ellipse">
            <a:avLst/>
          </a:prstGeom>
          <a:noFill/>
          <a:ln w="762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Savannas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573" y="1358631"/>
            <a:ext cx="4038779" cy="3593591"/>
          </a:xfrm>
        </p:spPr>
        <p:txBody>
          <a:bodyPr/>
          <a:lstStyle/>
          <a:p>
            <a:r>
              <a:rPr lang="en-US" dirty="0" smtClean="0"/>
              <a:t>Tropical grasslands </a:t>
            </a:r>
          </a:p>
          <a:p>
            <a:r>
              <a:rPr lang="en-US" dirty="0" smtClean="0"/>
              <a:t>Wet and Dry Seasons </a:t>
            </a:r>
          </a:p>
          <a:p>
            <a:pPr lvl="1"/>
            <a:r>
              <a:rPr lang="en-US" dirty="0" smtClean="0"/>
              <a:t>Wet—Summer </a:t>
            </a:r>
          </a:p>
          <a:p>
            <a:pPr lvl="2"/>
            <a:r>
              <a:rPr lang="en-US" dirty="0" smtClean="0"/>
              <a:t>Plants and animals flourish </a:t>
            </a:r>
          </a:p>
          <a:p>
            <a:pPr lvl="1"/>
            <a:r>
              <a:rPr lang="en-US" dirty="0" smtClean="0"/>
              <a:t>Dry--Winter </a:t>
            </a:r>
          </a:p>
          <a:p>
            <a:pPr lvl="2"/>
            <a:r>
              <a:rPr lang="en-US" dirty="0" smtClean="0"/>
              <a:t>Plants die and rivers dry up </a:t>
            </a:r>
          </a:p>
          <a:p>
            <a:endParaRPr lang="en-US" dirty="0"/>
          </a:p>
        </p:txBody>
      </p:sp>
      <p:pic>
        <p:nvPicPr>
          <p:cNvPr id="2050" name="Picture 2" descr="Image result for savannas of africa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45" y="382385"/>
            <a:ext cx="5577960" cy="625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he serengeti lion 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760" y="3720561"/>
            <a:ext cx="4817079" cy="313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8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Rainforest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Wettest climate region (60 inches)</a:t>
            </a:r>
          </a:p>
          <a:p>
            <a:r>
              <a:rPr lang="en-US" dirty="0" smtClean="0"/>
              <a:t>Rain falls daily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photos.mongabay.com/08/0917char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3549153"/>
            <a:ext cx="34290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rainforests of africa map"/>
          <p:cNvSpPr>
            <a:spLocks noChangeAspect="1" noChangeArrowheads="1"/>
          </p:cNvSpPr>
          <p:nvPr/>
        </p:nvSpPr>
        <p:spPr bwMode="auto">
          <a:xfrm>
            <a:off x="6086817" y="1311942"/>
            <a:ext cx="905203" cy="90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Image result for rainforests of africa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817" y="465805"/>
            <a:ext cx="5657519" cy="616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498757" y="3561511"/>
            <a:ext cx="647688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7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Bodies of Water</a:t>
            </a:r>
            <a:br>
              <a:rPr lang="en-US" sz="4500" dirty="0" smtClean="0"/>
            </a:br>
            <a:r>
              <a:rPr lang="en-US" sz="4500" dirty="0" smtClean="0"/>
              <a:t> and Freshwater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Rivers, Seas, Lakes, and Oceans</a:t>
            </a:r>
          </a:p>
          <a:p>
            <a:r>
              <a:rPr lang="en-US" dirty="0" smtClean="0"/>
              <a:t>High Population Densities around water</a:t>
            </a:r>
          </a:p>
          <a:p>
            <a:r>
              <a:rPr lang="en-US" dirty="0" smtClean="0"/>
              <a:t>People want a constant supply of water</a:t>
            </a:r>
          </a:p>
          <a:p>
            <a:pPr lvl="1"/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Rich Soils</a:t>
            </a:r>
          </a:p>
          <a:p>
            <a:pPr lvl="1"/>
            <a:r>
              <a:rPr lang="en-US" dirty="0" smtClean="0"/>
              <a:t>Irrigation </a:t>
            </a:r>
          </a:p>
          <a:p>
            <a:pPr lvl="1"/>
            <a:r>
              <a:rPr lang="en-US" dirty="0" smtClean="0"/>
              <a:t>Fishing </a:t>
            </a:r>
          </a:p>
        </p:txBody>
      </p:sp>
      <p:pic>
        <p:nvPicPr>
          <p:cNvPr id="4098" name="Picture 2" descr="Image result for rivers lakes and oceans in 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569" y="382385"/>
            <a:ext cx="5832118" cy="60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6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51" y="1248033"/>
            <a:ext cx="10178322" cy="515276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www.youtube.com/watch?v=NzKejJIwieE</a:t>
            </a:r>
            <a:endParaRPr lang="en-US" dirty="0" smtClean="0"/>
          </a:p>
          <a:p>
            <a:endParaRPr lang="en-US" sz="2500" dirty="0"/>
          </a:p>
          <a:p>
            <a:r>
              <a:rPr lang="en-US" sz="2500" dirty="0" smtClean="0"/>
              <a:t>You will watch a video of the settlement of Africa from the 50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Century BCE to 2016</a:t>
            </a:r>
          </a:p>
          <a:p>
            <a:pPr lvl="1"/>
            <a:r>
              <a:rPr lang="en-US" sz="2500" dirty="0" smtClean="0"/>
              <a:t>When we pause the video, star the areas on your map where civilizations arose</a:t>
            </a:r>
          </a:p>
          <a:p>
            <a:pPr lvl="1"/>
            <a:r>
              <a:rPr lang="en-US" sz="2500" dirty="0" smtClean="0"/>
              <a:t>What would be the best place to live? Why?</a:t>
            </a:r>
          </a:p>
          <a:p>
            <a:pPr lvl="1"/>
            <a:r>
              <a:rPr lang="en-US" sz="2500" dirty="0" smtClean="0"/>
              <a:t>What would be the worst place to live? Why?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8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1573</TotalTime>
  <Words>144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Climate Zones of Africa</vt:lpstr>
      <vt:lpstr>PowerPoint Presentation</vt:lpstr>
      <vt:lpstr>Desert</vt:lpstr>
      <vt:lpstr>Savannas</vt:lpstr>
      <vt:lpstr>Rainforest </vt:lpstr>
      <vt:lpstr>Bodies of Water  and Freshwater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Zones of Africa</dc:title>
  <dc:creator>LaMarche, Claire</dc:creator>
  <cp:lastModifiedBy>LaMarche, Claire</cp:lastModifiedBy>
  <cp:revision>10</cp:revision>
  <dcterms:created xsi:type="dcterms:W3CDTF">2016-09-19T19:46:39Z</dcterms:created>
  <dcterms:modified xsi:type="dcterms:W3CDTF">2016-10-03T16:43:23Z</dcterms:modified>
</cp:coreProperties>
</file>