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52" d="100"/>
          <a:sy n="52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3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0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2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9A4C-BFE3-494F-B987-375B63EA724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5A507-2255-4834-AE59-76AB264C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5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35" y="1122363"/>
            <a:ext cx="1162594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“Middle East Boundaries of the Past” </a:t>
            </a:r>
            <a:br>
              <a:rPr lang="en-US" dirty="0" smtClean="0"/>
            </a:br>
            <a:r>
              <a:rPr lang="en-US" dirty="0" smtClean="0"/>
              <a:t>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https://www.youtube.com/watch?v=66zFTVfXAls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641" y="32485"/>
            <a:ext cx="5956811" cy="13651030"/>
          </a:xfrm>
        </p:spPr>
      </p:pic>
    </p:spTree>
    <p:extLst>
      <p:ext uri="{BB962C8B-B14F-4D97-AF65-F5344CB8AC3E}">
        <p14:creationId xmlns:p14="http://schemas.microsoft.com/office/powerpoint/2010/main" val="27668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602" y="-6921326"/>
            <a:ext cx="6012795" cy="13779326"/>
          </a:xfrm>
        </p:spPr>
      </p:pic>
    </p:spTree>
    <p:extLst>
      <p:ext uri="{BB962C8B-B14F-4D97-AF65-F5344CB8AC3E}">
        <p14:creationId xmlns:p14="http://schemas.microsoft.com/office/powerpoint/2010/main" val="8680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00" y="0"/>
            <a:ext cx="3027000" cy="6936877"/>
          </a:xfrm>
        </p:spPr>
      </p:pic>
    </p:spTree>
    <p:extLst>
      <p:ext uri="{BB962C8B-B14F-4D97-AF65-F5344CB8AC3E}">
        <p14:creationId xmlns:p14="http://schemas.microsoft.com/office/powerpoint/2010/main" val="16161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for Athens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Ottoman Empire</a:t>
            </a:r>
          </a:p>
          <a:p>
            <a:pPr lvl="1"/>
            <a:r>
              <a:rPr lang="en-US" dirty="0" err="1" smtClean="0"/>
              <a:t>Mykia</a:t>
            </a:r>
            <a:r>
              <a:rPr lang="en-US" dirty="0" smtClean="0"/>
              <a:t>, Kelly, and Miya</a:t>
            </a:r>
          </a:p>
          <a:p>
            <a:r>
              <a:rPr lang="en-US" dirty="0" smtClean="0"/>
              <a:t>Byzantine Empire</a:t>
            </a:r>
          </a:p>
          <a:p>
            <a:pPr lvl="1"/>
            <a:r>
              <a:rPr lang="en-US" dirty="0" smtClean="0"/>
              <a:t>Imani, </a:t>
            </a:r>
            <a:r>
              <a:rPr lang="en-US" dirty="0" err="1" smtClean="0"/>
              <a:t>Shamiya</a:t>
            </a:r>
            <a:r>
              <a:rPr lang="en-US" dirty="0" smtClean="0"/>
              <a:t>, and Grace </a:t>
            </a:r>
          </a:p>
          <a:p>
            <a:r>
              <a:rPr lang="en-US" dirty="0" smtClean="0"/>
              <a:t>Abbasid Caliphate</a:t>
            </a:r>
          </a:p>
          <a:p>
            <a:pPr lvl="1"/>
            <a:r>
              <a:rPr lang="en-US" dirty="0" smtClean="0"/>
              <a:t>Alyssa, Rachel, and Kelly-Ann</a:t>
            </a:r>
          </a:p>
          <a:p>
            <a:r>
              <a:rPr lang="en-US" dirty="0" smtClean="0"/>
              <a:t>Fatimid Caliphate</a:t>
            </a:r>
          </a:p>
          <a:p>
            <a:pPr lvl="1"/>
            <a:r>
              <a:rPr lang="en-US" dirty="0" smtClean="0"/>
              <a:t>Maggie, Michelle, and Celia</a:t>
            </a:r>
          </a:p>
          <a:p>
            <a:r>
              <a:rPr lang="en-US" dirty="0" smtClean="0"/>
              <a:t>Umayyad Caliphate </a:t>
            </a:r>
          </a:p>
          <a:p>
            <a:pPr lvl="1"/>
            <a:r>
              <a:rPr lang="en-US" dirty="0" err="1" smtClean="0"/>
              <a:t>Sammi</a:t>
            </a:r>
            <a:r>
              <a:rPr lang="en-US" dirty="0" smtClean="0"/>
              <a:t>, Yen, and Marisa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for Cairo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Ottoman Empire</a:t>
            </a:r>
          </a:p>
          <a:p>
            <a:pPr lvl="1"/>
            <a:r>
              <a:rPr lang="en-US" dirty="0" smtClean="0"/>
              <a:t>Alex, </a:t>
            </a:r>
            <a:r>
              <a:rPr lang="en-US" dirty="0" err="1" smtClean="0"/>
              <a:t>Madi</a:t>
            </a:r>
            <a:r>
              <a:rPr lang="en-US" dirty="0" smtClean="0"/>
              <a:t>, and Soledad</a:t>
            </a:r>
          </a:p>
          <a:p>
            <a:r>
              <a:rPr lang="en-US" dirty="0" smtClean="0"/>
              <a:t>Byzantine Empire</a:t>
            </a:r>
          </a:p>
          <a:p>
            <a:pPr lvl="1"/>
            <a:r>
              <a:rPr lang="en-US" dirty="0" smtClean="0"/>
              <a:t>Courtney, Lily, and Haley </a:t>
            </a:r>
          </a:p>
          <a:p>
            <a:r>
              <a:rPr lang="en-US" dirty="0" smtClean="0"/>
              <a:t>Abbasid Caliphate</a:t>
            </a:r>
          </a:p>
          <a:p>
            <a:pPr lvl="1"/>
            <a:r>
              <a:rPr lang="en-US" dirty="0" smtClean="0"/>
              <a:t>Hannah, Jenna, and Meghan </a:t>
            </a:r>
          </a:p>
          <a:p>
            <a:r>
              <a:rPr lang="en-US" dirty="0" smtClean="0"/>
              <a:t>Fatimid Caliphate</a:t>
            </a:r>
          </a:p>
          <a:p>
            <a:pPr lvl="1"/>
            <a:r>
              <a:rPr lang="en-US" dirty="0" smtClean="0"/>
              <a:t>Emma, Lizzy, and Camille</a:t>
            </a:r>
          </a:p>
          <a:p>
            <a:r>
              <a:rPr lang="en-US" dirty="0" smtClean="0"/>
              <a:t>Umayyad Caliphate </a:t>
            </a:r>
          </a:p>
          <a:p>
            <a:pPr lvl="1"/>
            <a:r>
              <a:rPr lang="en-US" dirty="0" smtClean="0"/>
              <a:t>Morgan, Paige, and Liv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for Havana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Ottoman Empire</a:t>
            </a:r>
          </a:p>
          <a:p>
            <a:pPr lvl="1"/>
            <a:r>
              <a:rPr lang="en-US" dirty="0" err="1" smtClean="0"/>
              <a:t>Kaidy</a:t>
            </a:r>
            <a:r>
              <a:rPr lang="en-US" dirty="0" smtClean="0"/>
              <a:t>, Erin, Lauren L., and Christian</a:t>
            </a:r>
          </a:p>
          <a:p>
            <a:r>
              <a:rPr lang="en-US" dirty="0" smtClean="0"/>
              <a:t>Byzantine Empire</a:t>
            </a:r>
          </a:p>
          <a:p>
            <a:pPr lvl="1"/>
            <a:r>
              <a:rPr lang="en-US" dirty="0" smtClean="0"/>
              <a:t>Fiona, Drew, Carly, Abby, and Riley</a:t>
            </a:r>
          </a:p>
          <a:p>
            <a:r>
              <a:rPr lang="en-US" dirty="0" smtClean="0"/>
              <a:t>Abbasid Caliphate</a:t>
            </a:r>
          </a:p>
          <a:p>
            <a:pPr lvl="1"/>
            <a:r>
              <a:rPr lang="en-US" dirty="0" smtClean="0"/>
              <a:t>Paige, </a:t>
            </a:r>
            <a:r>
              <a:rPr lang="en-US" dirty="0" err="1" smtClean="0"/>
              <a:t>Alli</a:t>
            </a:r>
            <a:r>
              <a:rPr lang="en-US" dirty="0" smtClean="0"/>
              <a:t>, Payton, and Madisyn</a:t>
            </a:r>
          </a:p>
          <a:p>
            <a:r>
              <a:rPr lang="en-US" dirty="0" smtClean="0"/>
              <a:t>Fatimid Caliphate</a:t>
            </a:r>
          </a:p>
          <a:p>
            <a:pPr lvl="1"/>
            <a:r>
              <a:rPr lang="en-US" dirty="0" smtClean="0"/>
              <a:t>Courtney, Nina, </a:t>
            </a:r>
            <a:r>
              <a:rPr lang="en-US" dirty="0" err="1" smtClean="0"/>
              <a:t>Nyrah</a:t>
            </a:r>
            <a:r>
              <a:rPr lang="en-US" dirty="0" smtClean="0"/>
              <a:t>, and Rickie</a:t>
            </a:r>
          </a:p>
          <a:p>
            <a:r>
              <a:rPr lang="en-US" dirty="0" smtClean="0"/>
              <a:t>Umayyad Caliphate </a:t>
            </a:r>
          </a:p>
          <a:p>
            <a:pPr lvl="1"/>
            <a:r>
              <a:rPr lang="en-US" dirty="0" smtClean="0"/>
              <a:t>Gabby, Abby, Maria, and Lauren 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will be a work day NOT a free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completing any additional research </a:t>
            </a:r>
          </a:p>
          <a:p>
            <a:r>
              <a:rPr lang="en-US" dirty="0" smtClean="0"/>
              <a:t>You will be creating the Poster together </a:t>
            </a:r>
          </a:p>
          <a:p>
            <a:r>
              <a:rPr lang="en-US" dirty="0" smtClean="0"/>
              <a:t>Preparing to present on the next day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you need for next class: </a:t>
            </a:r>
            <a:endParaRPr lang="en-US" dirty="0"/>
          </a:p>
          <a:p>
            <a:pPr lvl="1"/>
            <a:r>
              <a:rPr lang="en-US" dirty="0" smtClean="0"/>
              <a:t>YOUR research started or completed—checked for a grade </a:t>
            </a:r>
          </a:p>
          <a:p>
            <a:pPr lvl="1"/>
            <a:r>
              <a:rPr lang="en-US" dirty="0" smtClean="0"/>
              <a:t>Poster Board</a:t>
            </a:r>
          </a:p>
          <a:p>
            <a:pPr lvl="1"/>
            <a:r>
              <a:rPr lang="en-US" dirty="0" smtClean="0"/>
              <a:t>Glue/Tape </a:t>
            </a:r>
          </a:p>
          <a:p>
            <a:pPr lvl="1"/>
            <a:r>
              <a:rPr lang="en-US" dirty="0" smtClean="0"/>
              <a:t>Markers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187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“Middle East Boundaries of the Past”  Project </vt:lpstr>
      <vt:lpstr>PowerPoint Presentation</vt:lpstr>
      <vt:lpstr>PowerPoint Presentation</vt:lpstr>
      <vt:lpstr>PowerPoint Presentation</vt:lpstr>
      <vt:lpstr>Groups for Athens </vt:lpstr>
      <vt:lpstr>Groups for Cairo </vt:lpstr>
      <vt:lpstr>Groups for Havana  </vt:lpstr>
      <vt:lpstr>Next class will be a work day NOT a free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LaMarche, Claire</dc:creator>
  <cp:lastModifiedBy>LaMarche, Claire</cp:lastModifiedBy>
  <cp:revision>6</cp:revision>
  <dcterms:created xsi:type="dcterms:W3CDTF">2016-10-18T17:58:31Z</dcterms:created>
  <dcterms:modified xsi:type="dcterms:W3CDTF">2016-10-26T19:25:47Z</dcterms:modified>
</cp:coreProperties>
</file>