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1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6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9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B951-F7AA-4342-B698-C2110D2532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74D9-EB08-454A-8CE6-EFFF6706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3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afizullah_Ami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ea typeface="굴림" pitchFamily="34" charset="-127"/>
              </a:rPr>
              <a:t>1. 1979:  The Beginning of The War</a:t>
            </a:r>
            <a:endParaRPr lang="en-US" alt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>
                <a:ea typeface="굴림" pitchFamily="34" charset="-127"/>
              </a:rPr>
              <a:t>Soviet forces gradually began to land in Kabul, Afghanistan.  December 25, 1979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 December 27, after crossing the border, the soviet army overthrows the afghan government and kills the president</a:t>
            </a:r>
            <a:r>
              <a:rPr lang="en-US" altLang="ko-KR">
                <a:ea typeface="굴림" pitchFamily="34" charset="-127"/>
              </a:rPr>
              <a:t> </a:t>
            </a:r>
            <a:r>
              <a:rPr lang="en-US" altLang="en-US">
                <a:hlinkClick r:id="rId2" tooltip="Hafizullah Amin"/>
              </a:rPr>
              <a:t>Hafizullah Amin</a:t>
            </a:r>
            <a:r>
              <a:rPr lang="en-US" altLang="en-US"/>
              <a:t> </a:t>
            </a:r>
            <a:r>
              <a:rPr lang="en-US" altLang="ko-KR">
                <a:ea typeface="굴림" pitchFamily="34" charset="-127"/>
              </a:rPr>
              <a:t>, and the PM/Minister of defense Hafizullah Main </a:t>
            </a:r>
          </a:p>
          <a:p>
            <a:pPr>
              <a:lnSpc>
                <a:spcPct val="90000"/>
              </a:lnSpc>
            </a:pPr>
            <a:r>
              <a:rPr lang="en-US" altLang="ko-KR">
                <a:ea typeface="굴림" pitchFamily="34" charset="-127"/>
              </a:rPr>
              <a:t>As part of Truman doctrine, </a:t>
            </a:r>
            <a:r>
              <a:rPr lang="en-US" altLang="en-US"/>
              <a:t>President Carter Approves </a:t>
            </a:r>
            <a:r>
              <a:rPr lang="en-US" altLang="ko-KR">
                <a:ea typeface="굴림" pitchFamily="34" charset="-127"/>
              </a:rPr>
              <a:t>military</a:t>
            </a:r>
            <a:r>
              <a:rPr lang="en-US" altLang="en-US"/>
              <a:t> Aid to Anti-Soviet Forces in Afghanistan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6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2000 - Today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14600" y="1905000"/>
            <a:ext cx="73914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Mohammed Omar,</a:t>
            </a:r>
            <a:r>
              <a:rPr lang="en-US" altLang="en-US" sz="1800">
                <a:solidFill>
                  <a:srgbClr val="000000"/>
                </a:solidFill>
              </a:rPr>
              <a:t> Taliban leader, continues to give aid and comfort to the terrorist Bin Lauden.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rgbClr val="FF0000"/>
                </a:solidFill>
              </a:rPr>
              <a:t>September 11, 2001. Al Qaeda forces of Bin Laden attack the United States.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1800"/>
              <a:t>United States and her allies declare war on terrorism.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1800"/>
              <a:t>Taliban Government driven into hiding, many Taliban and Al Quaeda forces killed or captured by the United States and her allies</a:t>
            </a:r>
            <a:r>
              <a:rPr lang="en-US" altLang="en-US" sz="1600"/>
              <a:t>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1800"/>
              <a:t>The Taliban grip on Afghanistan and support for Bin Laden has ended</a:t>
            </a:r>
            <a:r>
              <a:rPr lang="en-US" altLang="en-US" sz="1600"/>
              <a:t>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1800"/>
              <a:t>The War on Terrorism continues.</a:t>
            </a:r>
          </a:p>
        </p:txBody>
      </p:sp>
    </p:spTree>
    <p:extLst>
      <p:ext uri="{BB962C8B-B14F-4D97-AF65-F5344CB8AC3E}">
        <p14:creationId xmlns:p14="http://schemas.microsoft.com/office/powerpoint/2010/main" val="43923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6704"/>
    </mc:Choice>
    <mc:Fallback>
      <p:transition spd="slow" advClick="0" advTm="26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2.</a:t>
            </a: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>
                <a:ea typeface="굴림" pitchFamily="34" charset="-127"/>
              </a:rPr>
              <a:t>On February of 1980, many afghans had protested against the soviet’s occupation in Kabul.  However, hundreds have ended up being killed or arrested.  The anti-soviet riot in Shindadnd was turned down due to the soviet forces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Osama bin Laden</a:t>
            </a:r>
            <a:r>
              <a:rPr lang="en-US" altLang="ko-KR">
                <a:ea typeface="굴림" pitchFamily="34" charset="-127"/>
              </a:rPr>
              <a:t> </a:t>
            </a:r>
            <a:r>
              <a:rPr lang="en-US" altLang="en-US"/>
              <a:t>beg</a:t>
            </a:r>
            <a:r>
              <a:rPr lang="en-US" altLang="ko-KR">
                <a:ea typeface="굴림" pitchFamily="34" charset="-127"/>
              </a:rPr>
              <a:t>an to</a:t>
            </a:r>
            <a:r>
              <a:rPr lang="en-US" altLang="en-US"/>
              <a:t> provid</a:t>
            </a:r>
            <a:r>
              <a:rPr lang="en-US" altLang="ko-KR">
                <a:ea typeface="굴림" pitchFamily="34" charset="-127"/>
              </a:rPr>
              <a:t>e</a:t>
            </a:r>
            <a:r>
              <a:rPr lang="en-US" altLang="en-US"/>
              <a:t> financial, organizational, and engineering aid for the mujahedeen in Afghanistan </a:t>
            </a:r>
          </a:p>
        </p:txBody>
      </p:sp>
    </p:spTree>
    <p:extLst>
      <p:ext uri="{BB962C8B-B14F-4D97-AF65-F5344CB8AC3E}">
        <p14:creationId xmlns:p14="http://schemas.microsoft.com/office/powerpoint/2010/main" val="16419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ea typeface="굴림" pitchFamily="34" charset="-127"/>
              </a:rPr>
              <a:t>3. 1985: </a:t>
            </a:r>
            <a:r>
              <a:rPr lang="en-US" altLang="en-US" sz="4000"/>
              <a:t>rebel organizations formed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Seven party mujahideen alliance is formed in order to fight aginst the soviet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4. 1988: Yhe birth of </a:t>
            </a:r>
            <a:r>
              <a:rPr lang="en-US" altLang="en-US"/>
              <a:t>al-Qaeda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August 11, 1988, bin laden stated in his meeting that the purpose of the meeting was to,</a:t>
            </a:r>
            <a:r>
              <a:rPr lang="en-US" altLang="en-US"/>
              <a:t> “the establishment of a new military group,”</a:t>
            </a:r>
          </a:p>
        </p:txBody>
      </p:sp>
    </p:spTree>
    <p:extLst>
      <p:ext uri="{BB962C8B-B14F-4D97-AF65-F5344CB8AC3E}">
        <p14:creationId xmlns:p14="http://schemas.microsoft.com/office/powerpoint/2010/main" val="38445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5. The end</a:t>
            </a: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On February 15, 1989 the soviet’s withdrew its army after </a:t>
            </a:r>
            <a:r>
              <a:rPr lang="en-US" altLang="en-US"/>
              <a:t>115,000 Soviet soldiers begin to </a:t>
            </a:r>
            <a:r>
              <a:rPr lang="en-US" altLang="ko-KR">
                <a:ea typeface="굴림" pitchFamily="34" charset="-127"/>
              </a:rPr>
              <a:t>move out </a:t>
            </a:r>
            <a:r>
              <a:rPr lang="en-US" altLang="en-US"/>
              <a:t> after losing an estimated 15,000 troops in ten years</a:t>
            </a:r>
            <a:r>
              <a:rPr lang="en-US" altLang="ko-KR">
                <a:ea typeface="굴림" pitchFamily="34" charset="-127"/>
              </a:rPr>
              <a:t> as the result of their fight with the anti-communist group</a:t>
            </a:r>
            <a:r>
              <a:rPr lang="en-US" altLang="en-US"/>
              <a:t>.</a:t>
            </a:r>
            <a:r>
              <a:rPr lang="en-US" altLang="ko-KR">
                <a:ea typeface="굴림" pitchFamily="34" charset="-127"/>
              </a:rPr>
              <a:t> mujahideen alliance 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7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248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1950 - 1979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28800" y="1524000"/>
            <a:ext cx="8305800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Pakistan and Afghanistan come close to war over disputed lands.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Government instability leads to frequent riots and overthrows.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Daoud Khan and the Communist Afghan Party seize power and the Republic of Afghanistan is born in 1973. Internal problems with this party cause Daoud to be killed.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Mass arrests, tortures and violence become common place in Afghanistan.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The Afghan guerrilla group (Mujahideen) formed to fight and resist government that was backed by Communist Russia.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Mass killings and the murder of the U.S. Ambassador. Many human rights violations.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en-US" sz="1800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524000" y="99853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524000" y="503713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/>
          </a:p>
          <a:p>
            <a:endParaRPr lang="en-US" altLang="en-US"/>
          </a:p>
        </p:txBody>
      </p:sp>
      <p:pic>
        <p:nvPicPr>
          <p:cNvPr id="12297" name="Picture 9" descr="http://www.ishipress.com/taliban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48200"/>
            <a:ext cx="27432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57800" y="5334001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Mujahideen Freedom Fighters</a:t>
            </a:r>
          </a:p>
        </p:txBody>
      </p:sp>
    </p:spTree>
    <p:extLst>
      <p:ext uri="{BB962C8B-B14F-4D97-AF65-F5344CB8AC3E}">
        <p14:creationId xmlns:p14="http://schemas.microsoft.com/office/powerpoint/2010/main" val="152386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2144"/>
    </mc:Choice>
    <mc:Fallback>
      <p:transition spd="slow" advClick="0" advTm="321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3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3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600"/>
              <a:t>1980 - 1994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133600" y="1676401"/>
            <a:ext cx="81534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Soviet Union invades Afghanistan with thousands of troops to support the government in its struggle with the holy warriors called Mujahideen.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Five million Afghan refugees flee to Pakistan and Iran.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The Soviets with superior weapons could not defeat the guerrilla tactics of the rebels.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In 1988 the Soviets began withdrawing its troops from Afghanistan.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Fighting between the government and the Mujahideen continued until 1992 when the rebels overthrew the government.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Fighting among the factions prevented the formation of a stable government.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/>
              <a:t>By the late 1990’s a Islamic group known as the Taliban had taken control of most of Afghanistan and set up a Council of Ministers to rule the country.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9405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608"/>
    </mc:Choice>
    <mc:Fallback>
      <p:transition spd="slow" advClick="0" advTm="366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3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1994 - 1999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09800" y="2057400"/>
            <a:ext cx="81534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Taliban movement was formed in Kandahar in 1994 by Islamic students who take a radical approach to interpreting Islam.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Taliban captured Kabul in September 1996 from Mujaheedin regime. The government of Burhan-ul Din Rabani ousted. The Taliban government in Kabul has been recognized only by Pakistan, Saudi Arabia and United Arab Republic.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Taliban regime strongly have been supported by Pakistani military regime.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Anti-Taliban factions still hold about 15 percent of the country in the northern parts of Afghanistan. 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United Nations and other international communities condemn the Taliban regime because of its violation of human rights, particularly restrictions of women from outside work and freedom.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October 10, 1999, the United States government declare political and economical sanctions against the Taliban regime in Afghanistan because of holding and supporting Saudi billionaire Bin Laden.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25, 1999, Taliban offer talks between Afghanistan and the US Government including the future of Osma Bin Laden.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28, 1999. Saudi Millionaire declared his desire to leave Afghanistan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November, 5, 1999: Bin Laden likely stay in Afghanistan</a:t>
            </a:r>
            <a:endParaRPr lang="en-US" altLang="en-US" sz="16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749305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384"/>
    </mc:Choice>
    <mc:Fallback>
      <p:transition spd="slow" advClick="0" advTm="60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56388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Taliban Rule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0" y="2378075"/>
            <a:ext cx="9144000" cy="2057400"/>
            <a:chOff x="0" y="0"/>
            <a:chExt cx="5760" cy="1296"/>
          </a:xfrm>
        </p:grpSpPr>
        <p:sp>
          <p:nvSpPr>
            <p:cNvPr id="41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7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20" name="Group 7"/>
            <p:cNvGrpSpPr>
              <a:grpSpLocks/>
            </p:cNvGrpSpPr>
            <p:nvPr/>
          </p:nvGrpSpPr>
          <p:grpSpPr bwMode="auto">
            <a:xfrm>
              <a:off x="0" y="0"/>
              <a:ext cx="5760" cy="1296"/>
              <a:chOff x="0" y="0"/>
              <a:chExt cx="5760" cy="1296"/>
            </a:xfrm>
          </p:grpSpPr>
          <p:sp>
            <p:nvSpPr>
              <p:cNvPr id="4121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2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 </a:t>
                </a:r>
                <a:r>
                  <a:rPr lang="en-US" altLang="en-US" sz="12900"/>
                  <a:t> </a:t>
                </a:r>
                <a:r>
                  <a:rPr lang="en-US" altLang="en-US"/>
                  <a:t>                                </a:t>
                </a:r>
              </a:p>
            </p:txBody>
          </p:sp>
        </p:grpSp>
      </p:grpSp>
      <p:pic>
        <p:nvPicPr>
          <p:cNvPr id="15366" name="Picture 6" descr="Refuge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2514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52600" y="3505200"/>
            <a:ext cx="25908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Between fighting, refugees have returned to homes burned and destroyed by the Taliban.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24000" y="2378075"/>
            <a:ext cx="9144000" cy="2057400"/>
            <a:chOff x="0" y="0"/>
            <a:chExt cx="5760" cy="1296"/>
          </a:xfrm>
        </p:grpSpPr>
        <p:sp>
          <p:nvSpPr>
            <p:cNvPr id="4115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7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16" name="Group 14"/>
            <p:cNvGrpSpPr>
              <a:grpSpLocks/>
            </p:cNvGrpSpPr>
            <p:nvPr/>
          </p:nvGrpSpPr>
          <p:grpSpPr bwMode="auto">
            <a:xfrm>
              <a:off x="0" y="0"/>
              <a:ext cx="5760" cy="1296"/>
              <a:chOff x="0" y="0"/>
              <a:chExt cx="5760" cy="1296"/>
            </a:xfrm>
          </p:grpSpPr>
          <p:sp>
            <p:nvSpPr>
              <p:cNvPr id="4117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8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 </a:t>
                </a:r>
                <a:r>
                  <a:rPr lang="en-US" altLang="en-US" sz="12900"/>
                  <a:t> </a:t>
                </a:r>
                <a:r>
                  <a:rPr lang="en-US" altLang="en-US"/>
                  <a:t>                                </a:t>
                </a:r>
              </a:p>
            </p:txBody>
          </p:sp>
        </p:grpSp>
      </p:grpSp>
      <p:pic>
        <p:nvPicPr>
          <p:cNvPr id="15373" name="Picture 13" descr="Destroyed Hom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47801"/>
            <a:ext cx="24384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953000" y="3429000"/>
            <a:ext cx="19050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The United Nations has accused the Taliban of burning homes and crops to keep Afghan refugees from returning home.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>
              <a:latin typeface="Arial" panose="020B0604020202020204" pitchFamily="34" charset="0"/>
            </a:endParaRPr>
          </a:p>
        </p:txBody>
      </p:sp>
      <p:pic>
        <p:nvPicPr>
          <p:cNvPr id="15384" name="Picture 24" descr=" Afghan peo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447800"/>
            <a:ext cx="25146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848600" y="3429000"/>
            <a:ext cx="2286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Taliban isolated Afghanistan from  the world</a:t>
            </a: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1525588" y="20002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743200" y="1143000"/>
            <a:ext cx="6218238" cy="2789238"/>
            <a:chOff x="0" y="0"/>
            <a:chExt cx="3917" cy="1757"/>
          </a:xfrm>
        </p:grpSpPr>
        <p:sp>
          <p:nvSpPr>
            <p:cNvPr id="4113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4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3917" cy="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  </a:t>
              </a:r>
              <a:r>
                <a:rPr lang="en-US" altLang="en-US" sz="17700"/>
                <a:t> </a:t>
              </a:r>
              <a:r>
                <a:rPr lang="en-US" altLang="en-US"/>
                <a:t>                      </a:t>
              </a:r>
            </a:p>
          </p:txBody>
        </p:sp>
      </p:grpSp>
      <p:pic>
        <p:nvPicPr>
          <p:cNvPr id="15396" name="Picture 36" descr="Ilkka Uimonen: Faces of Afghanist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4343400"/>
            <a:ext cx="15414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8686800" y="51816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The Taliban</a:t>
            </a:r>
          </a:p>
        </p:txBody>
      </p:sp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1752600" y="4648200"/>
          <a:ext cx="24384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7" imgW="2771429" imgH="1762371" progId="Paint.Picture">
                  <p:embed/>
                </p:oleObj>
              </mc:Choice>
              <mc:Fallback>
                <p:oleObj name="Bitmap Image" r:id="rId7" imgW="2771429" imgH="1762371" progId="Paint.Picture">
                  <p:embed/>
                  <p:pic>
                    <p:nvPicPr>
                      <p:cNvPr id="1540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24384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133600" y="6248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Taliban Justice</a:t>
            </a:r>
          </a:p>
        </p:txBody>
      </p:sp>
    </p:spTree>
    <p:extLst>
      <p:ext uri="{BB962C8B-B14F-4D97-AF65-F5344CB8AC3E}">
        <p14:creationId xmlns:p14="http://schemas.microsoft.com/office/powerpoint/2010/main" val="334791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528"/>
    </mc:Choice>
    <mc:Fallback>
      <p:transition spd="slow" advClick="0" advTm="145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9" grpId="0" autoUpdateAnimBg="0"/>
      <p:bldP spid="15381" grpId="0" autoUpdateAnimBg="0"/>
      <p:bldP spid="15386" grpId="0" autoUpdateAnimBg="0"/>
      <p:bldP spid="15393" grpId="0" animBg="1"/>
      <p:bldP spid="15398" grpId="0" autoUpdateAnimBg="0"/>
      <p:bldP spid="1540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618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굴림</vt:lpstr>
      <vt:lpstr>Times New Roman</vt:lpstr>
      <vt:lpstr>Wingdings</vt:lpstr>
      <vt:lpstr>Office Theme</vt:lpstr>
      <vt:lpstr>Bitmap Image</vt:lpstr>
      <vt:lpstr>1. 1979:  The Beginning of The War</vt:lpstr>
      <vt:lpstr>2.</vt:lpstr>
      <vt:lpstr>3. 1985: rebel organizations formed </vt:lpstr>
      <vt:lpstr>4. 1988: Yhe birth of al-Qaeda </vt:lpstr>
      <vt:lpstr>5. The end</vt:lpstr>
      <vt:lpstr>1950 - 1979</vt:lpstr>
      <vt:lpstr>1980 - 1994</vt:lpstr>
      <vt:lpstr>1994 - 1999</vt:lpstr>
      <vt:lpstr>Taliban Rule</vt:lpstr>
      <vt:lpstr>2000 -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1979:  The Beginning of The War</dc:title>
  <dc:creator>Paluczak, Mike</dc:creator>
  <cp:lastModifiedBy>Paluczak, Mike</cp:lastModifiedBy>
  <cp:revision>2</cp:revision>
  <dcterms:created xsi:type="dcterms:W3CDTF">2019-08-27T18:19:00Z</dcterms:created>
  <dcterms:modified xsi:type="dcterms:W3CDTF">2019-08-27T19:33:57Z</dcterms:modified>
</cp:coreProperties>
</file>